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Nachspeise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nagerecht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</a:t>
            </a:r>
            <a:r>
              <a:rPr lang="nl-NL" sz="4000" dirty="0" smtClean="0">
                <a:solidFill>
                  <a:srgbClr val="FF0000"/>
                </a:solidFill>
              </a:rPr>
              <a:t>diner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ontbijt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duften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vertellen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geven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geuren/ruiken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Gemüse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fruit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groente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zuivel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anbauen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verbouwing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verbouwen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verplaatsen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Nahrung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voedsel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vergif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gerecht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Scheibe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reep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snee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stuk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Muskelkater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kneuzing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training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spierpijn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Süßigkeiten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de kinderen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snoepgoed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opdrachten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üppig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overvloedig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dun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jaloers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101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duften</vt:lpstr>
      <vt:lpstr>das Gemüse</vt:lpstr>
      <vt:lpstr>anbauen</vt:lpstr>
      <vt:lpstr>die Nahrung</vt:lpstr>
      <vt:lpstr>die Scheibe</vt:lpstr>
      <vt:lpstr>der Muskelkater</vt:lpstr>
      <vt:lpstr>die Süßigkeiten</vt:lpstr>
      <vt:lpstr>üppig</vt:lpstr>
      <vt:lpstr>die Nachspeise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24</cp:revision>
  <dcterms:created xsi:type="dcterms:W3CDTF">2015-09-25T12:45:13Z</dcterms:created>
  <dcterms:modified xsi:type="dcterms:W3CDTF">2015-10-09T14:53:57Z</dcterms:modified>
</cp:coreProperties>
</file>