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908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63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76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798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376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348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1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031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037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77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095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71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656183"/>
          </a:xfrm>
        </p:spPr>
        <p:txBody>
          <a:bodyPr/>
          <a:lstStyle/>
          <a:p>
            <a:r>
              <a:rPr lang="nl-NL" dirty="0" smtClean="0"/>
              <a:t>Das Quiz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lnSpcReduction="10000"/>
          </a:bodyPr>
          <a:lstStyle/>
          <a:p>
            <a:pPr marL="514350" indent="-514350" algn="l">
              <a:buAutoNum type="arabicPeriod"/>
            </a:pPr>
            <a:r>
              <a:rPr lang="nl-NL" dirty="0" smtClean="0"/>
              <a:t>Je krijgt een dia te zien met een vraag en 3 antwoorden. 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2. Steek het kaartje met de kleur van </a:t>
            </a:r>
            <a:r>
              <a:rPr lang="nl-NL" smtClean="0"/>
              <a:t>je antwoord </a:t>
            </a:r>
            <a:r>
              <a:rPr lang="nl-NL" dirty="0" smtClean="0"/>
              <a:t>op.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3. Je krijgt meteen te </a:t>
            </a:r>
            <a:r>
              <a:rPr lang="nl-NL" b="1" i="1" u="sng" dirty="0" smtClean="0"/>
              <a:t>zien</a:t>
            </a:r>
            <a:r>
              <a:rPr lang="nl-NL" dirty="0" smtClean="0"/>
              <a:t> wat juist is.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026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</a:t>
            </a:r>
            <a:r>
              <a:rPr lang="nl-NL" dirty="0" err="1" smtClean="0"/>
              <a:t>Nachspeise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het nagerecht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het </a:t>
            </a:r>
            <a:r>
              <a:rPr lang="nl-NL" sz="4000" dirty="0" smtClean="0">
                <a:solidFill>
                  <a:srgbClr val="FF0000"/>
                </a:solidFill>
              </a:rPr>
              <a:t>diner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het ontbijt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6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864095"/>
          </a:xfrm>
        </p:spPr>
        <p:txBody>
          <a:bodyPr/>
          <a:lstStyle/>
          <a:p>
            <a:r>
              <a:rPr lang="nl-NL" dirty="0" err="1" smtClean="0"/>
              <a:t>duften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15616" y="2276872"/>
            <a:ext cx="6400800" cy="3361928"/>
          </a:xfrm>
        </p:spPr>
        <p:txBody>
          <a:bodyPr>
            <a:noAutofit/>
          </a:bodyPr>
          <a:lstStyle/>
          <a:p>
            <a:r>
              <a:rPr lang="nl-NL" sz="4000" dirty="0" smtClean="0">
                <a:solidFill>
                  <a:srgbClr val="FF0000"/>
                </a:solidFill>
              </a:rPr>
              <a:t>vertellen</a:t>
            </a:r>
            <a:endParaRPr lang="nl-NL" sz="4000" dirty="0" smtClean="0">
              <a:solidFill>
                <a:srgbClr val="FF0000"/>
              </a:solidFill>
            </a:endParaRP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70C0"/>
                </a:solidFill>
              </a:rPr>
              <a:t>geven</a:t>
            </a:r>
            <a:endParaRPr lang="nl-NL" sz="4000" dirty="0" smtClean="0">
              <a:solidFill>
                <a:srgbClr val="0070C0"/>
              </a:solidFill>
            </a:endParaRP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B050"/>
                </a:solidFill>
              </a:rPr>
              <a:t>geuren/ruiken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43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das </a:t>
            </a:r>
            <a:r>
              <a:rPr lang="nl-NL" dirty="0" err="1" smtClean="0"/>
              <a:t>Gemüse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het fruit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groente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zuivel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8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anbauen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verbouwing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verbouwen</a:t>
            </a:r>
            <a:endParaRPr lang="nl-NL" sz="4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 </a:t>
            </a:r>
            <a:r>
              <a:rPr lang="nl-NL" sz="4000" dirty="0" smtClean="0">
                <a:solidFill>
                  <a:srgbClr val="00B050"/>
                </a:solidFill>
              </a:rPr>
              <a:t>verplaatsen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327927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</a:t>
            </a:r>
            <a:r>
              <a:rPr lang="nl-NL" dirty="0" err="1" smtClean="0"/>
              <a:t>Nahrung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het voedsel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het vergif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het gerecht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600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</a:t>
            </a:r>
            <a:r>
              <a:rPr lang="nl-NL" dirty="0" err="1" smtClean="0"/>
              <a:t>Scheibe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reep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snee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het stuk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39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der </a:t>
            </a:r>
            <a:r>
              <a:rPr lang="nl-NL" dirty="0" err="1" smtClean="0"/>
              <a:t>Muskelkater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kneuzing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training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spierpijn</a:t>
            </a:r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97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</a:t>
            </a:r>
            <a:r>
              <a:rPr lang="nl-NL" dirty="0" err="1" smtClean="0"/>
              <a:t>Süßigkeiten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 </a:t>
            </a:r>
            <a:r>
              <a:rPr lang="nl-NL" sz="4000" dirty="0" smtClean="0">
                <a:solidFill>
                  <a:srgbClr val="FF0000"/>
                </a:solidFill>
              </a:rPr>
              <a:t>de kinderen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het snoepgoed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opdrachten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69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üppig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overvloedig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dun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jaloers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3191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101</Words>
  <Application>Microsoft Office PowerPoint</Application>
  <PresentationFormat>Diavoorstelling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Das Quiz </vt:lpstr>
      <vt:lpstr>duften</vt:lpstr>
      <vt:lpstr>das Gemüse</vt:lpstr>
      <vt:lpstr>anbauen</vt:lpstr>
      <vt:lpstr>die Nahrung</vt:lpstr>
      <vt:lpstr>die Scheibe</vt:lpstr>
      <vt:lpstr>der Muskelkater</vt:lpstr>
      <vt:lpstr>die Süßigkeiten</vt:lpstr>
      <vt:lpstr>üppig</vt:lpstr>
      <vt:lpstr>die Nachspeise</vt:lpstr>
    </vt:vector>
  </TitlesOfParts>
  <Company>Scholengroep Tongerlo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Quiz</dc:title>
  <dc:creator>Kuijpers, PC</dc:creator>
  <cp:lastModifiedBy>petra kuijpers</cp:lastModifiedBy>
  <cp:revision>24</cp:revision>
  <dcterms:created xsi:type="dcterms:W3CDTF">2015-09-25T12:45:13Z</dcterms:created>
  <dcterms:modified xsi:type="dcterms:W3CDTF">2015-10-09T14:53:57Z</dcterms:modified>
</cp:coreProperties>
</file>